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101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542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07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166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62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67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241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01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297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81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66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CFE6D-2897-4E85-B7F5-0ED37E85945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487C5-FBF1-48F8-8DD9-9EB44C75B4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4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fe\AppData\Local\Microsoft\Windows\Temporary Internet Files\Content.IE5\CH6Y1H5L\MC90035888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292"/>
            <a:ext cx="8640960" cy="649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4632" cy="1728191"/>
          </a:xfrm>
        </p:spPr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</a:rPr>
              <a:t>Snart stundar semester!!</a:t>
            </a:r>
            <a:endParaRPr lang="sv-SE" b="1" dirty="0">
              <a:solidFill>
                <a:srgbClr val="FFFF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Autofit/>
          </a:bodyPr>
          <a:lstStyle/>
          <a:p>
            <a:r>
              <a:rPr lang="sv-SE" sz="4000" b="1" smtClean="0">
                <a:solidFill>
                  <a:srgbClr val="FFFF00"/>
                </a:solidFill>
              </a:rPr>
              <a:t>Vecka </a:t>
            </a:r>
            <a:r>
              <a:rPr lang="sv-SE" sz="4000" b="1" smtClean="0">
                <a:solidFill>
                  <a:srgbClr val="FFFF00"/>
                </a:solidFill>
              </a:rPr>
              <a:t>28-31 </a:t>
            </a:r>
            <a:r>
              <a:rPr lang="sv-SE" sz="4000" b="1" dirty="0" smtClean="0">
                <a:solidFill>
                  <a:srgbClr val="FFFF00"/>
                </a:solidFill>
              </a:rPr>
              <a:t>håller kliniken stängt för semester.</a:t>
            </a:r>
          </a:p>
          <a:p>
            <a:r>
              <a:rPr lang="sv-SE" sz="4000" b="1" dirty="0" smtClean="0">
                <a:solidFill>
                  <a:srgbClr val="FFFF00"/>
                </a:solidFill>
              </a:rPr>
              <a:t>Privattandläkarjouren hjälper ER  om olyckan är framme.</a:t>
            </a:r>
          </a:p>
          <a:p>
            <a:r>
              <a:rPr lang="sv-SE" sz="4000" b="1" dirty="0" smtClean="0">
                <a:solidFill>
                  <a:srgbClr val="FFFF00"/>
                </a:solidFill>
              </a:rPr>
              <a:t>Tel 070-247 95 30.</a:t>
            </a:r>
            <a:endParaRPr lang="sv-SE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Bildspel på skärmen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Snart stundar semester!!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Snart stundar semester!!</dc:title>
  <dc:creator>Henrik Skage</dc:creator>
  <cp:lastModifiedBy>Användaren</cp:lastModifiedBy>
  <cp:revision>3</cp:revision>
  <dcterms:created xsi:type="dcterms:W3CDTF">2014-06-04T08:01:29Z</dcterms:created>
  <dcterms:modified xsi:type="dcterms:W3CDTF">2023-05-25T09:27:47Z</dcterms:modified>
</cp:coreProperties>
</file>